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13" r:id="rId1"/>
  </p:sldMasterIdLst>
  <p:notesMasterIdLst>
    <p:notesMasterId r:id="rId15"/>
  </p:notesMasterIdLst>
  <p:sldIdLst>
    <p:sldId id="269" r:id="rId2"/>
    <p:sldId id="257" r:id="rId3"/>
    <p:sldId id="258" r:id="rId4"/>
    <p:sldId id="259" r:id="rId5"/>
    <p:sldId id="265" r:id="rId6"/>
    <p:sldId id="261" r:id="rId7"/>
    <p:sldId id="262" r:id="rId8"/>
    <p:sldId id="267" r:id="rId9"/>
    <p:sldId id="268" r:id="rId10"/>
    <p:sldId id="260" r:id="rId11"/>
    <p:sldId id="264" r:id="rId12"/>
    <p:sldId id="270" r:id="rId13"/>
    <p:sldId id="266" r:id="rId14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4257"/>
    <a:srgbClr val="EA596B"/>
    <a:srgbClr val="F04B5B"/>
    <a:srgbClr val="002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739" autoAdjust="0"/>
    <p:restoredTop sz="96281" autoAdjust="0"/>
  </p:normalViewPr>
  <p:slideViewPr>
    <p:cSldViewPr snapToGrid="0">
      <p:cViewPr varScale="1">
        <p:scale>
          <a:sx n="93" d="100"/>
          <a:sy n="93" d="100"/>
        </p:scale>
        <p:origin x="224" y="9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4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BB90A-5CD6-4336-9F99-00C881AFE19E}" type="datetimeFigureOut">
              <a:rPr lang="en-CA" smtClean="0"/>
              <a:t>2024-04-25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FF9ED-9275-42DA-AD13-431C09D3234D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116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DC932D9C-D40F-22DD-1AA4-A4228A5E50F6}"/>
              </a:ext>
            </a:extLst>
          </p:cNvPr>
          <p:cNvSpPr txBox="1">
            <a:spLocks/>
          </p:cNvSpPr>
          <p:nvPr userDrawn="1"/>
        </p:nvSpPr>
        <p:spPr>
          <a:xfrm>
            <a:off x="546618" y="927449"/>
            <a:ext cx="11098764" cy="1907163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0" b="1" dirty="0">
                <a:solidFill>
                  <a:srgbClr val="E1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C1686FD-F278-A54A-47C9-C9CDCD6708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624" t="3784" r="34716" b="61153"/>
          <a:stretch/>
        </p:blipFill>
        <p:spPr>
          <a:xfrm>
            <a:off x="10078582" y="885753"/>
            <a:ext cx="1609664" cy="1300834"/>
          </a:xfrm>
          <a:prstGeom prst="rect">
            <a:avLst/>
          </a:prstGeom>
        </p:spPr>
      </p:pic>
      <p:pic>
        <p:nvPicPr>
          <p:cNvPr id="3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A0AC2528-D699-7547-5396-D97C85DCCD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0606" y="2763442"/>
            <a:ext cx="1817040" cy="470153"/>
          </a:xfrm>
          <a:prstGeom prst="rect">
            <a:avLst/>
          </a:prstGeom>
        </p:spPr>
      </p:pic>
      <p:pic>
        <p:nvPicPr>
          <p:cNvPr id="11" name="Grafik 10" descr="Ein Bild, das Symbol enthält.&#10;&#10;Automatisch generierte Beschreibung">
            <a:extLst>
              <a:ext uri="{FF2B5EF4-FFF2-40B4-BE49-F238E27FC236}">
                <a16:creationId xmlns:a16="http://schemas.microsoft.com/office/drawing/2014/main" id="{F0DAB07A-6D02-C695-55D8-85E93D1401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94894" y="3905928"/>
            <a:ext cx="1625600" cy="774700"/>
          </a:xfrm>
          <a:prstGeom prst="rect">
            <a:avLst/>
          </a:prstGeom>
        </p:spPr>
      </p:pic>
      <p:pic>
        <p:nvPicPr>
          <p:cNvPr id="15" name="Grafik 14" descr="Ein Bild, das Text, Schrift, Grafiken, Typografie enthält.&#10;&#10;Automatisch generierte Beschreibung">
            <a:extLst>
              <a:ext uri="{FF2B5EF4-FFF2-40B4-BE49-F238E27FC236}">
                <a16:creationId xmlns:a16="http://schemas.microsoft.com/office/drawing/2014/main" id="{4A80407B-4003-B4C9-3B97-117DDF9FD2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6925" y="2895522"/>
            <a:ext cx="6279672" cy="2776616"/>
          </a:xfrm>
          <a:prstGeom prst="rect">
            <a:avLst/>
          </a:prstGeom>
        </p:spPr>
      </p:pic>
      <p:pic>
        <p:nvPicPr>
          <p:cNvPr id="6" name="Grafik 5" descr="Ein Bild, das Schrift, Screenshot, Grafiken, Schwarz enthält.&#10;&#10;Automatisch generierte Beschreibung">
            <a:extLst>
              <a:ext uri="{FF2B5EF4-FFF2-40B4-BE49-F238E27FC236}">
                <a16:creationId xmlns:a16="http://schemas.microsoft.com/office/drawing/2014/main" id="{B65F1120-D2DE-A00E-2DA4-A5BC19A5578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54736" y="5225069"/>
            <a:ext cx="1375277" cy="81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7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mpty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hrift, Grafiken, Typografie enthält.&#10;&#10;Automatisch generierte Beschreibung">
            <a:extLst>
              <a:ext uri="{FF2B5EF4-FFF2-40B4-BE49-F238E27FC236}">
                <a16:creationId xmlns:a16="http://schemas.microsoft.com/office/drawing/2014/main" id="{7E97E3C1-5848-3F6D-1EDA-EEB7E4DB77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387" y="5438696"/>
            <a:ext cx="2239963" cy="99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1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496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ed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29E869C2-52D5-F571-BF2E-61953D24D4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4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</a:endParaRPr>
          </a:p>
        </p:txBody>
      </p:sp>
      <p:pic>
        <p:nvPicPr>
          <p:cNvPr id="3" name="Grafik 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759A9DBE-8F65-0765-545D-5EEB9B8C8B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9750" y="2032793"/>
            <a:ext cx="6315399" cy="27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9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DC932D9C-D40F-22DD-1AA4-A4228A5E50F6}"/>
              </a:ext>
            </a:extLst>
          </p:cNvPr>
          <p:cNvSpPr txBox="1">
            <a:spLocks/>
          </p:cNvSpPr>
          <p:nvPr userDrawn="1"/>
        </p:nvSpPr>
        <p:spPr>
          <a:xfrm>
            <a:off x="546618" y="443832"/>
            <a:ext cx="11098764" cy="1907163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500" b="1" dirty="0">
                <a:solidFill>
                  <a:srgbClr val="E1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D4AE3ED-C91D-146C-B9FC-DE3952144C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7" y="2165118"/>
            <a:ext cx="8440738" cy="11177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Name and </a:t>
            </a:r>
            <a:r>
              <a:rPr lang="de-DE" dirty="0" err="1"/>
              <a:t>affiliation</a:t>
            </a:r>
            <a:r>
              <a:rPr lang="de-DE" dirty="0"/>
              <a:t>,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informations</a:t>
            </a:r>
            <a:r>
              <a:rPr lang="de-DE" dirty="0"/>
              <a:t> (max. 2 </a:t>
            </a:r>
            <a:r>
              <a:rPr lang="de-DE" dirty="0" err="1"/>
              <a:t>lines</a:t>
            </a:r>
            <a:r>
              <a:rPr lang="de-DE" dirty="0"/>
              <a:t>), </a:t>
            </a:r>
            <a:br>
              <a:rPr lang="de-DE" dirty="0"/>
            </a:br>
            <a:r>
              <a:rPr lang="de-DE" dirty="0"/>
              <a:t>Arial 25 </a:t>
            </a:r>
            <a:r>
              <a:rPr lang="de-DE" dirty="0" err="1"/>
              <a:t>pt</a:t>
            </a:r>
            <a:endParaRPr lang="de-DE" dirty="0"/>
          </a:p>
        </p:txBody>
      </p:sp>
      <p:pic>
        <p:nvPicPr>
          <p:cNvPr id="11" name="Grafik 10" descr="Ein Bild, das Text, Schrift, Grafiken, Typografie enthält.&#10;&#10;Automatisch generierte Beschreibung">
            <a:extLst>
              <a:ext uri="{FF2B5EF4-FFF2-40B4-BE49-F238E27FC236}">
                <a16:creationId xmlns:a16="http://schemas.microsoft.com/office/drawing/2014/main" id="{7BE9430D-C4BC-C923-EADC-C10D97F87E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985" y="3659887"/>
            <a:ext cx="6300040" cy="278562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19519FC-030D-6740-7F59-CA1E2F8117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624" t="3784" r="34716" b="61153"/>
          <a:stretch/>
        </p:blipFill>
        <p:spPr>
          <a:xfrm>
            <a:off x="10078582" y="885753"/>
            <a:ext cx="1609664" cy="1300834"/>
          </a:xfrm>
          <a:prstGeom prst="rect">
            <a:avLst/>
          </a:prstGeom>
        </p:spPr>
      </p:pic>
      <p:pic>
        <p:nvPicPr>
          <p:cNvPr id="6" name="Grafik 5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D17FDD40-07EF-8966-496A-C29AAA56B4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60606" y="2763442"/>
            <a:ext cx="1817040" cy="470153"/>
          </a:xfrm>
          <a:prstGeom prst="rect">
            <a:avLst/>
          </a:prstGeom>
        </p:spPr>
      </p:pic>
      <p:pic>
        <p:nvPicPr>
          <p:cNvPr id="7" name="Grafik 6" descr="Ein Bild, das Symbol enthält.&#10;&#10;Automatisch generierte Beschreibung">
            <a:extLst>
              <a:ext uri="{FF2B5EF4-FFF2-40B4-BE49-F238E27FC236}">
                <a16:creationId xmlns:a16="http://schemas.microsoft.com/office/drawing/2014/main" id="{7B2F7F14-2CE3-622F-35F9-D2327F0D25F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94894" y="3905928"/>
            <a:ext cx="1625600" cy="774700"/>
          </a:xfrm>
          <a:prstGeom prst="rect">
            <a:avLst/>
          </a:prstGeom>
        </p:spPr>
      </p:pic>
      <p:pic>
        <p:nvPicPr>
          <p:cNvPr id="14" name="Grafik 13" descr="Ein Bild, das Schrift, Screenshot, Grafiken, Schwarz enthält.&#10;&#10;Automatisch generierte Beschreibung">
            <a:extLst>
              <a:ext uri="{FF2B5EF4-FFF2-40B4-BE49-F238E27FC236}">
                <a16:creationId xmlns:a16="http://schemas.microsoft.com/office/drawing/2014/main" id="{E9F62328-7E48-7987-BC74-B5E39D11675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54736" y="5225069"/>
            <a:ext cx="1375277" cy="81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DE03AAB-FFB8-AD53-A675-88901FA12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675" y="658912"/>
            <a:ext cx="11042650" cy="2967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002F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2F87"/>
                </a:solidFill>
              </a:defRPr>
            </a:lvl2pPr>
            <a:lvl3pPr>
              <a:defRPr>
                <a:solidFill>
                  <a:srgbClr val="002F87"/>
                </a:solidFill>
              </a:defRPr>
            </a:lvl3pPr>
            <a:lvl4pPr>
              <a:defRPr>
                <a:solidFill>
                  <a:srgbClr val="002F87"/>
                </a:solidFill>
              </a:defRPr>
            </a:lvl4pPr>
            <a:lvl5pPr>
              <a:defRPr>
                <a:solidFill>
                  <a:srgbClr val="002F87"/>
                </a:solidFill>
              </a:defRPr>
            </a:lvl5pPr>
          </a:lstStyle>
          <a:p>
            <a:r>
              <a:rPr lang="de-DE" b="1" dirty="0">
                <a:solidFill>
                  <a:srgbClr val="002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</a:t>
            </a:r>
            <a:r>
              <a:rPr lang="de-DE" b="1" dirty="0" err="1">
                <a:solidFill>
                  <a:srgbClr val="002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>
                <a:solidFill>
                  <a:srgbClr val="002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2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de-DE" b="1" dirty="0">
                <a:solidFill>
                  <a:srgbClr val="002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Arial </a:t>
            </a:r>
            <a:r>
              <a:rPr lang="de-DE" b="1" dirty="0" err="1">
                <a:solidFill>
                  <a:srgbClr val="002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de-DE" b="1" dirty="0">
                <a:solidFill>
                  <a:srgbClr val="002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</a:t>
            </a:r>
            <a:r>
              <a:rPr lang="de-DE" b="1" dirty="0" err="1">
                <a:solidFill>
                  <a:srgbClr val="002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de-DE" b="1" dirty="0">
                <a:solidFill>
                  <a:srgbClr val="002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max. </a:t>
            </a:r>
            <a:r>
              <a:rPr lang="de-DE" b="1" dirty="0" err="1">
                <a:solidFill>
                  <a:srgbClr val="002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de-DE" b="1" dirty="0">
                <a:solidFill>
                  <a:srgbClr val="002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de-DE" b="1" dirty="0">
                <a:solidFill>
                  <a:srgbClr val="002F8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solidFill>
                  <a:srgbClr val="002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de-DE" b="1" dirty="0" err="1">
                <a:solidFill>
                  <a:srgbClr val="002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  <a:endParaRPr lang="de-DE" b="1" dirty="0">
              <a:solidFill>
                <a:srgbClr val="002F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A64736E-24AC-C44E-C843-57A82EA63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675" y="3954307"/>
            <a:ext cx="11042650" cy="9286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Name and </a:t>
            </a:r>
            <a:r>
              <a:rPr lang="de-DE" dirty="0" err="1"/>
              <a:t>affiliation</a:t>
            </a:r>
            <a:r>
              <a:rPr lang="de-DE" dirty="0"/>
              <a:t>,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informations</a:t>
            </a:r>
            <a:r>
              <a:rPr lang="de-DE" dirty="0"/>
              <a:t> (max. 2 </a:t>
            </a:r>
            <a:r>
              <a:rPr lang="de-DE" dirty="0" err="1"/>
              <a:t>lines</a:t>
            </a:r>
            <a:r>
              <a:rPr lang="de-DE" dirty="0"/>
              <a:t>), Arial 25 </a:t>
            </a:r>
            <a:r>
              <a:rPr lang="de-DE" dirty="0" err="1"/>
              <a:t>pt</a:t>
            </a:r>
            <a:endParaRPr lang="de-DE" dirty="0"/>
          </a:p>
        </p:txBody>
      </p:sp>
      <p:pic>
        <p:nvPicPr>
          <p:cNvPr id="3" name="Grafik 2" descr="Ein Bild, das Text, Schrift, Grafiken, Typografie enthält.&#10;&#10;Automatisch generierte Beschreibung">
            <a:extLst>
              <a:ext uri="{FF2B5EF4-FFF2-40B4-BE49-F238E27FC236}">
                <a16:creationId xmlns:a16="http://schemas.microsoft.com/office/drawing/2014/main" id="{722D61CC-2BA7-7046-B0E9-7A8CEB20E5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387" y="5438696"/>
            <a:ext cx="2239963" cy="99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5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E1C222-30EC-0FE5-7F52-F1F2268C3C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673" y="587760"/>
            <a:ext cx="10515600" cy="63304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002F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 40 </a:t>
            </a:r>
            <a:r>
              <a:rPr lang="de-DE" dirty="0" err="1"/>
              <a:t>pt</a:t>
            </a:r>
            <a:r>
              <a:rPr lang="de-DE" dirty="0"/>
              <a:t>, max. 2 </a:t>
            </a:r>
            <a:r>
              <a:rPr lang="de-DE" dirty="0" err="1"/>
              <a:t>lines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453350E-2D46-E444-E05A-58D19D0F0A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249" y="2417835"/>
            <a:ext cx="10515023" cy="2022330"/>
          </a:xfrm>
          <a:prstGeom prst="rect">
            <a:avLst/>
          </a:prstGeom>
        </p:spPr>
        <p:txBody>
          <a:bodyPr/>
          <a:lstStyle>
            <a:lvl1pPr marL="320675" indent="-320675">
              <a:buClr>
                <a:srgbClr val="002F87"/>
              </a:buClr>
              <a:buSzPct val="12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Text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1142359-1195-0F3D-FBB3-578EB34F71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182" y="1502798"/>
            <a:ext cx="10515600" cy="6330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E142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b="1" dirty="0" err="1"/>
              <a:t>Subtitle</a:t>
            </a:r>
            <a:r>
              <a:rPr lang="de-DE" b="1" dirty="0"/>
              <a:t> 30 </a:t>
            </a:r>
            <a:r>
              <a:rPr lang="de-DE" b="1" dirty="0" err="1"/>
              <a:t>pt</a:t>
            </a:r>
            <a:r>
              <a:rPr lang="de-DE" b="1" dirty="0"/>
              <a:t>, max. 1 </a:t>
            </a:r>
            <a:r>
              <a:rPr lang="de-DE" b="1" dirty="0" err="1"/>
              <a:t>line</a:t>
            </a:r>
            <a:endParaRPr lang="de-DE" dirty="0"/>
          </a:p>
        </p:txBody>
      </p:sp>
      <p:pic>
        <p:nvPicPr>
          <p:cNvPr id="4" name="Grafik 3" descr="Ein Bild, das Text, Schrift, Grafiken, Typografie enthält.&#10;&#10;Automatisch generierte Beschreibung">
            <a:extLst>
              <a:ext uri="{FF2B5EF4-FFF2-40B4-BE49-F238E27FC236}">
                <a16:creationId xmlns:a16="http://schemas.microsoft.com/office/drawing/2014/main" id="{9941AE13-3F20-841C-A91B-6DAE8D3C0C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387" y="5438696"/>
            <a:ext cx="2239963" cy="99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7">
            <a:extLst>
              <a:ext uri="{FF2B5EF4-FFF2-40B4-BE49-F238E27FC236}">
                <a16:creationId xmlns:a16="http://schemas.microsoft.com/office/drawing/2014/main" id="{327B9972-0D5B-34B3-BC54-26B16CFE68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249" y="1690688"/>
            <a:ext cx="5492751" cy="3517900"/>
          </a:xfrm>
          <a:prstGeom prst="rect">
            <a:avLst/>
          </a:prstGeom>
        </p:spPr>
        <p:txBody>
          <a:bodyPr/>
          <a:lstStyle>
            <a:lvl1pPr>
              <a:buClr>
                <a:srgbClr val="002F87"/>
              </a:buClr>
              <a:buSzPct val="12000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41E23264-1C99-17B7-F62F-EE5273C667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1413" y="1690688"/>
            <a:ext cx="4897437" cy="3517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AEB966B5-EF20-744F-EA0D-D1AB4EA495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673" y="587760"/>
            <a:ext cx="10515600" cy="63304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002F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 40 </a:t>
            </a:r>
            <a:r>
              <a:rPr lang="de-DE" dirty="0" err="1"/>
              <a:t>pt</a:t>
            </a:r>
            <a:r>
              <a:rPr lang="de-DE" dirty="0"/>
              <a:t>, max. 2 </a:t>
            </a:r>
            <a:r>
              <a:rPr lang="de-DE" dirty="0" err="1"/>
              <a:t>lines</a:t>
            </a:r>
            <a:endParaRPr lang="de-DE" dirty="0"/>
          </a:p>
        </p:txBody>
      </p:sp>
      <p:pic>
        <p:nvPicPr>
          <p:cNvPr id="3" name="Grafik 2" descr="Ein Bild, das Text, Schrift, Grafiken, Typografie enthält.&#10;&#10;Automatisch generierte Beschreibung">
            <a:extLst>
              <a:ext uri="{FF2B5EF4-FFF2-40B4-BE49-F238E27FC236}">
                <a16:creationId xmlns:a16="http://schemas.microsoft.com/office/drawing/2014/main" id="{15C0C8FC-BC27-2F2F-7F7F-7C3D648E6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387" y="5438696"/>
            <a:ext cx="2239963" cy="99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7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plit_Conten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10">
            <a:extLst>
              <a:ext uri="{FF2B5EF4-FFF2-40B4-BE49-F238E27FC236}">
                <a16:creationId xmlns:a16="http://schemas.microsoft.com/office/drawing/2014/main" id="{86CE1CB9-E49B-1108-D889-CF481BAC29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69D6307-6E35-27C6-3426-C3CD1301D81B}"/>
              </a:ext>
            </a:extLst>
          </p:cNvPr>
          <p:cNvSpPr/>
          <p:nvPr userDrawn="1"/>
        </p:nvSpPr>
        <p:spPr>
          <a:xfrm>
            <a:off x="6095998" y="0"/>
            <a:ext cx="6096001" cy="6858000"/>
          </a:xfrm>
          <a:prstGeom prst="rect">
            <a:avLst/>
          </a:prstGeom>
          <a:solidFill>
            <a:srgbClr val="002F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2F5F79D2-8E55-F867-67AD-42A3730118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7624" y="642937"/>
            <a:ext cx="5492751" cy="5614987"/>
          </a:xfrm>
          <a:prstGeom prst="rect">
            <a:avLst/>
          </a:prstGeom>
        </p:spPr>
        <p:txBody>
          <a:bodyPr anchor="ctr"/>
          <a:lstStyle>
            <a:lvl1pPr>
              <a:buClr>
                <a:srgbClr val="F04B5B"/>
              </a:buClr>
              <a:buSzPct val="12000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</a:t>
            </a:r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772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ullscreen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enplatzhalter 5">
            <a:extLst>
              <a:ext uri="{FF2B5EF4-FFF2-40B4-BE49-F238E27FC236}">
                <a16:creationId xmlns:a16="http://schemas.microsoft.com/office/drawing/2014/main" id="{8FC6A739-E291-4D4B-92EA-3E5BE811ED2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230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scree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E3D54F5-1874-E2E4-6BAE-A377C9DE51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7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perato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29E869C2-52D5-F571-BF2E-61953D24D4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F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A7772F-8654-D613-B0DE-9FFBC1B00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2048" y="1995510"/>
            <a:ext cx="11169650" cy="22810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de-DE" dirty="0"/>
              <a:t>SEPERATOR BLUE</a:t>
            </a:r>
          </a:p>
        </p:txBody>
      </p:sp>
    </p:spTree>
    <p:extLst>
      <p:ext uri="{BB962C8B-B14F-4D97-AF65-F5344CB8AC3E}">
        <p14:creationId xmlns:p14="http://schemas.microsoft.com/office/powerpoint/2010/main" val="174301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perator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29E869C2-52D5-F571-BF2E-61953D24D4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4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A7772F-8654-D613-B0DE-9FFBC1B00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2048" y="1995510"/>
            <a:ext cx="11169650" cy="22810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de-DE" dirty="0"/>
              <a:t>SEPERATOR RED</a:t>
            </a:r>
          </a:p>
        </p:txBody>
      </p:sp>
    </p:spTree>
    <p:extLst>
      <p:ext uri="{BB962C8B-B14F-4D97-AF65-F5344CB8AC3E}">
        <p14:creationId xmlns:p14="http://schemas.microsoft.com/office/powerpoint/2010/main" val="249057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83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25" r:id="rId2"/>
    <p:sldLayoutId id="2147484015" r:id="rId3"/>
    <p:sldLayoutId id="2147484017" r:id="rId4"/>
    <p:sldLayoutId id="2147484035" r:id="rId5"/>
    <p:sldLayoutId id="2147484020" r:id="rId6"/>
    <p:sldLayoutId id="2147484028" r:id="rId7"/>
    <p:sldLayoutId id="2147484019" r:id="rId8"/>
    <p:sldLayoutId id="2147484030" r:id="rId9"/>
    <p:sldLayoutId id="2147484033" r:id="rId10"/>
    <p:sldLayoutId id="2147484034" r:id="rId11"/>
    <p:sldLayoutId id="2147484037" r:id="rId12"/>
    <p:sldLayoutId id="214748403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83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35D15BE-6F68-AA07-7622-64C3ADFFC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674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9C4C86C-2FB1-B2AC-0F78-6286184BB7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185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220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A6FE37-521D-3D3F-A0C3-606A494B40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80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489A988-1946-985A-5D2B-B5B0C683F6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58BD52-7EE6-8BDB-3B19-93072F1A5F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2711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9F071-E624-E194-9654-B1B9CAB6E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0F79EC-08DA-71F6-4D97-9118A6731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44891FC-DB6A-3770-BD6E-90FE1EE288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988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2815032-1402-5E27-3F45-F89585EE0F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63771C6-F404-F86A-5C4C-DB6F6341B3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F54E474-F3A6-3E35-2153-982AF651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03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AF6D4019-6828-33F1-9C6E-567B8FEDCE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073DC5-68DB-1ACA-998B-DB9F88D48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95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enplatzhalter 1">
            <a:extLst>
              <a:ext uri="{FF2B5EF4-FFF2-40B4-BE49-F238E27FC236}">
                <a16:creationId xmlns:a16="http://schemas.microsoft.com/office/drawing/2014/main" id="{A72A2977-2690-7495-A197-F22DCF04BC1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34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52EA1CAC-0C7E-F4B2-E852-BF246CEFF9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043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223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474295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Macintosh PowerPoint</Application>
  <PresentationFormat>Breitbild</PresentationFormat>
  <Paragraphs>0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Arial</vt:lpstr>
      <vt:lpstr>Calibri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Ankle Bracing’s Effect on Lower Extremity Biomechanics During Physical Performance Measures: A Biomechanical and Electromyographic Analysis</dc:title>
  <dc:creator>Zach Henderson</dc:creator>
  <cp:lastModifiedBy>masch123 masch123</cp:lastModifiedBy>
  <cp:revision>172</cp:revision>
  <dcterms:created xsi:type="dcterms:W3CDTF">2016-11-09T19:57:46Z</dcterms:created>
  <dcterms:modified xsi:type="dcterms:W3CDTF">2024-04-25T10:05:55Z</dcterms:modified>
</cp:coreProperties>
</file>